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D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 snapToObjects="1">
      <p:cViewPr>
        <p:scale>
          <a:sx n="92" d="100"/>
          <a:sy n="92" d="100"/>
        </p:scale>
        <p:origin x="-224" y="-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D07AF-1579-4E44-95AA-0DF55FD6A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C5F33F0-13B0-154E-B622-6F49C041C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6FE735-3FD1-C247-827A-8FAF5AEF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C8B2-015A-CF42-A686-8B477BC2CA89}" type="datetimeFigureOut">
              <a:rPr lang="de-DE" smtClean="0"/>
              <a:pPr/>
              <a:t>10.03.2021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B1BC5D-FF90-DF43-9951-B55DA67A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018366-BD66-5347-8A64-9C6953E1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98C2-30EB-7349-B023-FDB10BB828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18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094FCF-E4F3-6245-895D-3A5CC520A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4C03722-0955-CA4B-BFC1-4F34D077B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94047D-C4DC-1841-9A40-F2B423C48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C8B2-015A-CF42-A686-8B477BC2CA89}" type="datetimeFigureOut">
              <a:rPr lang="de-DE" smtClean="0"/>
              <a:pPr/>
              <a:t>10.03.2021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26C94E-6971-E941-B3A6-15D1E115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609855-9F55-904D-90B2-8FF67B0B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98C2-30EB-7349-B023-FDB10BB828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4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A88880F-0C2A-1C4B-A268-14BED9228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7203E2-E376-C443-89C7-ACFB50848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234E25-CFEA-5849-A444-1A98F9FB1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C8B2-015A-CF42-A686-8B477BC2CA89}" type="datetimeFigureOut">
              <a:rPr lang="de-DE" smtClean="0"/>
              <a:pPr/>
              <a:t>10.03.2021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880857-167C-EE4B-A847-C88519C2D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171482-1901-C544-84CA-35E2B6FB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98C2-30EB-7349-B023-FDB10BB828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43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375274-F69A-6142-B862-B5A0E912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8A84A1-61A9-1B4E-B31C-4956301AD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EFCE50-C2E1-094C-90F2-400931367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C8B2-015A-CF42-A686-8B477BC2CA89}" type="datetimeFigureOut">
              <a:rPr lang="de-DE" smtClean="0"/>
              <a:pPr/>
              <a:t>10.03.2021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EF6310-72BF-F547-B764-0A47289C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F71670-C8FF-3E4B-947C-094C19B0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98C2-30EB-7349-B023-FDB10BB828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00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58827-50DA-D64E-A634-E568EC68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26A23A-F7EE-984A-BD2B-42F434A70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9AB968-71B9-8E40-BDC3-92FD317E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C8B2-015A-CF42-A686-8B477BC2CA89}" type="datetimeFigureOut">
              <a:rPr lang="de-DE" smtClean="0"/>
              <a:pPr/>
              <a:t>10.03.2021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EAA6A2-710A-D246-8D68-84279AC6A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E0D1DD-138D-444C-89D0-0FBBCCDB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98C2-30EB-7349-B023-FDB10BB828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67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BA92D0-FDF6-884F-BEA2-1B54BEF9E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0D08BA-94E0-614F-8825-1E9609E04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B35041-BA5A-BA4A-9714-EBB00101D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E9950F-55D0-F849-9DAC-18FFE8E0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C8B2-015A-CF42-A686-8B477BC2CA89}" type="datetimeFigureOut">
              <a:rPr lang="de-DE" smtClean="0"/>
              <a:pPr/>
              <a:t>10.03.2021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23F8FCA-33EB-F741-95D4-19938DC7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8713F67-7B95-204A-B4E9-A112EB31A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98C2-30EB-7349-B023-FDB10BB828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90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047C8-612C-064D-A3BC-664C4E68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EA846D-9F7E-2643-904C-113EB7BD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284B86-81A1-E74E-8AA3-87570F7CD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A4B78C-1143-BC45-A1D8-A4EC1A1F2F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F6326C9-B54C-0149-8656-CF85F13278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F9675C4-0C6A-E546-840C-D48D11D6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C8B2-015A-CF42-A686-8B477BC2CA89}" type="datetimeFigureOut">
              <a:rPr lang="de-DE" smtClean="0"/>
              <a:pPr/>
              <a:t>10.03.2021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7F7EDE7-AEB3-1442-90BB-BF9E76ECE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35F6588-B5BE-4845-9847-5597664DC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98C2-30EB-7349-B023-FDB10BB828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58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B2367-F01A-9E49-9CE3-EDCFA4042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18A837-3EC6-8F40-A1F7-7884E9D2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C8B2-015A-CF42-A686-8B477BC2CA89}" type="datetimeFigureOut">
              <a:rPr lang="de-DE" smtClean="0"/>
              <a:pPr/>
              <a:t>10.03.2021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79B447-2EB4-D74D-B3AC-1AEE306CE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4694D5-D829-E540-8F2D-1D44BF4B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98C2-30EB-7349-B023-FDB10BB828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19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E33DD21-B7C7-654E-9D96-91706005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C8B2-015A-CF42-A686-8B477BC2CA89}" type="datetimeFigureOut">
              <a:rPr lang="de-DE" smtClean="0"/>
              <a:pPr/>
              <a:t>10.03.2021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B35C8FA-5709-1F41-ACFD-2DBA24B4B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E1981F-CC92-2146-B1C0-AEF3157A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98C2-30EB-7349-B023-FDB10BB828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49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7ED25-8D44-564B-A051-CADC525F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929CDF-6DDE-C749-9834-676686BBA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9C7313-8D42-FC4A-A682-DF8C52864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FEFCBA2-6F37-134C-85DF-4CD91081C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C8B2-015A-CF42-A686-8B477BC2CA89}" type="datetimeFigureOut">
              <a:rPr lang="de-DE" smtClean="0"/>
              <a:pPr/>
              <a:t>10.03.2021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4878A1-D2A8-5E46-82A7-CC10D848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6FAE0F-ABE9-A048-8182-ED65D6E32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98C2-30EB-7349-B023-FDB10BB828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41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0620A-EFB0-BA41-A81A-4CD630C67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BFB4531-C38A-6943-B4BA-DFD4EE985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3A61EA-82D7-C04D-9956-BDECCC975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8D95593-2805-794B-BA7C-6B2046F2D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C8B2-015A-CF42-A686-8B477BC2CA89}" type="datetimeFigureOut">
              <a:rPr lang="de-DE" smtClean="0"/>
              <a:pPr/>
              <a:t>10.03.2021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31EAE0-876E-D040-8939-00B0E833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05F23D-F86C-E548-9F1D-7AF078A9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98C2-30EB-7349-B023-FDB10BB828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83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4CDBB3-7B9C-5F4A-B3CB-5388405B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B3E405-5D19-6A45-A4D7-D090E2CF4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56D22C-5DE5-604E-A26A-5AFDE71D3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CC8B2-015A-CF42-A686-8B477BC2CA89}" type="datetimeFigureOut">
              <a:rPr lang="de-DE" smtClean="0"/>
              <a:pPr/>
              <a:t>10.03.2021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F17710-064C-C34B-80AA-553611303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E43FEA-6688-A348-B4CF-EBBBD8A0E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E98C2-30EB-7349-B023-FDB10BB828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80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 /><Relationship Id="rId2" Type="http://schemas.openxmlformats.org/officeDocument/2006/relationships/image" Target="../media/image1.tiff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tiff" /><Relationship Id="rId5" Type="http://schemas.openxmlformats.org/officeDocument/2006/relationships/image" Target="../media/image4.png" /><Relationship Id="rId4" Type="http://schemas.openxmlformats.org/officeDocument/2006/relationships/image" Target="../media/image3.tif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1">
                <a:lumMod val="60000"/>
                <a:lumOff val="40000"/>
              </a:schemeClr>
            </a:gs>
            <a:gs pos="100000">
              <a:srgbClr val="000000"/>
            </a:gs>
            <a:gs pos="88000">
              <a:schemeClr val="accent1">
                <a:lumMod val="60000"/>
                <a:lumOff val="40000"/>
              </a:schemeClr>
            </a:gs>
            <a:gs pos="94000">
              <a:schemeClr val="accent1">
                <a:lumMod val="60000"/>
                <a:lumOff val="40000"/>
              </a:schemeClr>
            </a:gs>
            <a:gs pos="95000">
              <a:srgbClr val="54DFD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, Raum enthält.&#10;&#10;Automatisch generierte Beschreibung">
            <a:extLst>
              <a:ext uri="{FF2B5EF4-FFF2-40B4-BE49-F238E27FC236}">
                <a16:creationId xmlns:a16="http://schemas.microsoft.com/office/drawing/2014/main" id="{B0AF2EF2-B8D2-B04D-A145-2A9152EC0C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43881" y="528239"/>
            <a:ext cx="3643789" cy="45521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958E284-F43F-FA47-B511-22BD85FB87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867978" y="5130550"/>
            <a:ext cx="914400" cy="6096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E2A92DC-DA3D-6047-9922-3EC8CEC94A3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867978" y="5898174"/>
            <a:ext cx="927100" cy="7239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A12E652-CCDF-F842-AB7A-CC4A066B57A7}"/>
              </a:ext>
            </a:extLst>
          </p:cNvPr>
          <p:cNvSpPr txBox="1"/>
          <p:nvPr/>
        </p:nvSpPr>
        <p:spPr>
          <a:xfrm>
            <a:off x="7946118" y="758489"/>
            <a:ext cx="2297989" cy="925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de-AT" b="1" dirty="0">
                <a:solidFill>
                  <a:srgbClr val="000000"/>
                </a:solidFill>
                <a:effectLst/>
              </a:rPr>
              <a:t> </a:t>
            </a:r>
            <a:r>
              <a:rPr lang="x-none" b="1" dirty="0">
                <a:solidFill>
                  <a:srgbClr val="000000"/>
                </a:solidFill>
                <a:effectLst/>
              </a:rPr>
              <a:t>تتشرف المؤسسة المشرقية النمساوية للثقافة والاندماج </a:t>
            </a:r>
            <a:r>
              <a:rPr lang="de-AT" b="1" dirty="0">
                <a:solidFill>
                  <a:srgbClr val="000000"/>
                </a:solidFill>
                <a:effectLst/>
              </a:rPr>
              <a:t>(Cup Of Cultures)</a:t>
            </a:r>
            <a:endParaRPr lang="de-DE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F7F677-5EAF-814D-AB33-734D6AFB175A}"/>
              </a:ext>
            </a:extLst>
          </p:cNvPr>
          <p:cNvSpPr txBox="1"/>
          <p:nvPr/>
        </p:nvSpPr>
        <p:spPr>
          <a:xfrm>
            <a:off x="6550877" y="4520873"/>
            <a:ext cx="42011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x-none" b="1" dirty="0"/>
              <a:t>وبمشاركة:</a:t>
            </a:r>
            <a:endParaRPr lang="de-AT" b="1" dirty="0"/>
          </a:p>
          <a:p>
            <a:pPr marL="0" algn="r" defTabSz="914400" rtl="1" eaLnBrk="1" latinLnBrk="0" hangingPunct="1"/>
            <a:endParaRPr lang="x-none" b="1" dirty="0"/>
          </a:p>
          <a:p>
            <a:pPr marL="0" algn="r" defTabSz="914400" rtl="1" eaLnBrk="1" latinLnBrk="0" hangingPunct="1"/>
            <a:endParaRPr lang="x-none" b="1" dirty="0"/>
          </a:p>
          <a:p>
            <a:pPr marL="0" algn="r" defTabSz="914400" rtl="1" eaLnBrk="1" latinLnBrk="0" hangingPunct="1"/>
            <a:r>
              <a:rPr lang="x-none" b="1" dirty="0"/>
              <a:t>البيت العربي النمساوي للثقافة والفنون</a:t>
            </a:r>
            <a:endParaRPr lang="de-AT" b="1" dirty="0"/>
          </a:p>
          <a:p>
            <a:pPr marL="0" algn="r" defTabSz="914400" rtl="1" eaLnBrk="1" latinLnBrk="0" hangingPunct="1"/>
            <a:endParaRPr lang="de-AT" b="1" dirty="0"/>
          </a:p>
          <a:p>
            <a:pPr marL="0" algn="r" defTabSz="914400" rtl="1" eaLnBrk="1" latinLnBrk="0" hangingPunct="1"/>
            <a:r>
              <a:rPr lang="x-none" b="1" dirty="0"/>
              <a:t> </a:t>
            </a:r>
          </a:p>
          <a:p>
            <a:pPr marL="0" algn="r" defTabSz="914400" rtl="1" eaLnBrk="1" latinLnBrk="0" hangingPunct="1"/>
            <a:r>
              <a:rPr lang="x-none" b="1" dirty="0"/>
              <a:t>وملتقى التواصل العربي النمساوي </a:t>
            </a:r>
            <a:endParaRPr lang="de-DE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7D70A78-C0D4-474D-BF3D-CA96E9B2A8BB}"/>
              </a:ext>
            </a:extLst>
          </p:cNvPr>
          <p:cNvSpPr txBox="1"/>
          <p:nvPr/>
        </p:nvSpPr>
        <p:spPr>
          <a:xfrm>
            <a:off x="8184179" y="2113487"/>
            <a:ext cx="3140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x-none" b="1" dirty="0"/>
              <a:t>بدعوتكم لحضور توقيع كتاب:</a:t>
            </a:r>
            <a:endParaRPr lang="de-AT" b="1" dirty="0"/>
          </a:p>
          <a:p>
            <a:pPr marL="0" algn="r" defTabSz="914400" rtl="1" eaLnBrk="1" latinLnBrk="0" hangingPunct="1"/>
            <a:endParaRPr lang="x-none" sz="2400" b="1" dirty="0"/>
          </a:p>
          <a:p>
            <a:pPr marL="0" algn="r" defTabSz="914400" rtl="1" eaLnBrk="1" latinLnBrk="0" hangingPunct="1"/>
            <a:r>
              <a:rPr lang="x-none" sz="3600" b="1" dirty="0">
                <a:solidFill>
                  <a:srgbClr val="C00000"/>
                </a:solidFill>
                <a:effectLst>
                  <a:glow rad="127000">
                    <a:schemeClr val="bg1">
                      <a:alpha val="59000"/>
                    </a:schemeClr>
                  </a:glow>
                  <a:outerShdw dist="50800" sx="1000" sy="1000" algn="ctr" rotWithShape="0">
                    <a:srgbClr val="000000">
                      <a:alpha val="85000"/>
                    </a:srgbClr>
                  </a:outerShdw>
                  <a:reflection endPos="0" dist="50800" dir="5400000" sy="-100000" algn="bl" rotWithShape="0"/>
                </a:effectLst>
              </a:rPr>
              <a:t>أنثى الظل والضوء</a:t>
            </a:r>
          </a:p>
          <a:p>
            <a:pPr marL="0" algn="r" defTabSz="914400" rtl="1" eaLnBrk="1" latinLnBrk="0" hangingPunct="1"/>
            <a:r>
              <a:rPr lang="x-none" sz="2000" b="1" dirty="0"/>
              <a:t>للكاتب:</a:t>
            </a:r>
          </a:p>
          <a:p>
            <a:pPr marL="0" algn="r" defTabSz="914400" rtl="1" eaLnBrk="1" latinLnBrk="0" hangingPunct="1"/>
            <a:r>
              <a:rPr lang="x-none" sz="2800" b="1" dirty="0">
                <a:solidFill>
                  <a:srgbClr val="C00000"/>
                </a:solidFill>
                <a:effectLst>
                  <a:glow rad="76200">
                    <a:schemeClr val="bg1">
                      <a:alpha val="53000"/>
                    </a:schemeClr>
                  </a:glow>
                </a:effectLst>
              </a:rPr>
              <a:t>طلال مرتضى</a:t>
            </a:r>
            <a:endParaRPr lang="de-DE" sz="2800" b="1" dirty="0">
              <a:solidFill>
                <a:srgbClr val="C00000"/>
              </a:solidFill>
              <a:effectLst>
                <a:glow rad="76200">
                  <a:schemeClr val="bg1">
                    <a:alpha val="53000"/>
                  </a:schemeClr>
                </a:glow>
              </a:effectLst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A957DCA-4416-7542-BC7A-B8577CACEB14}"/>
              </a:ext>
            </a:extLst>
          </p:cNvPr>
          <p:cNvSpPr txBox="1"/>
          <p:nvPr/>
        </p:nvSpPr>
        <p:spPr>
          <a:xfrm>
            <a:off x="525343" y="497321"/>
            <a:ext cx="3190876" cy="45243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r"/>
            <a:r>
              <a:rPr lang="x-none" b="1" dirty="0">
                <a:solidFill>
                  <a:srgbClr val="800000"/>
                </a:solidFill>
                <a:effectLst/>
              </a:rPr>
              <a:t>بالتزامن مع صدور الكتاب معرض تشكيلي للفنانات:</a:t>
            </a:r>
            <a:endParaRPr lang="de-AT" b="1" dirty="0">
              <a:solidFill>
                <a:srgbClr val="800000"/>
              </a:solidFill>
              <a:effectLst/>
            </a:endParaRPr>
          </a:p>
          <a:p>
            <a:pPr algn="r"/>
            <a:endParaRPr lang="x-non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/>
              <a:t>Zsuzsanna </a:t>
            </a:r>
            <a:r>
              <a:rPr lang="de-AT" b="1" dirty="0" err="1"/>
              <a:t>Domonkos</a:t>
            </a:r>
            <a:endParaRPr lang="de-A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/>
              <a:t>Zvezdana </a:t>
            </a:r>
            <a:r>
              <a:rPr lang="de-AT" b="1" dirty="0" err="1"/>
              <a:t>Remic</a:t>
            </a:r>
            <a:endParaRPr lang="de-A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/>
              <a:t>Erne </a:t>
            </a:r>
            <a:r>
              <a:rPr lang="de-AT" b="1" dirty="0" err="1"/>
              <a:t>Haidenkummer</a:t>
            </a:r>
            <a:endParaRPr lang="de-A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/>
              <a:t>Silva </a:t>
            </a:r>
            <a:r>
              <a:rPr lang="de-AT" b="1" dirty="0" err="1"/>
              <a:t>Guenva</a:t>
            </a:r>
            <a:endParaRPr lang="de-A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/>
              <a:t>Gabriele </a:t>
            </a:r>
            <a:r>
              <a:rPr lang="de-AT" b="1" dirty="0" err="1"/>
              <a:t>Simc</a:t>
            </a:r>
            <a:endParaRPr lang="de-A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 err="1"/>
              <a:t>Enkhee</a:t>
            </a:r>
            <a:r>
              <a:rPr lang="de-AT" b="1" dirty="0"/>
              <a:t> </a:t>
            </a:r>
            <a:r>
              <a:rPr lang="de-AT" b="1" dirty="0" err="1"/>
              <a:t>Enktumen</a:t>
            </a:r>
            <a:endParaRPr lang="de-A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/>
              <a:t>Kristina Viera Wolf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/>
              <a:t>Angela Tatli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 err="1"/>
              <a:t>Marijuana</a:t>
            </a:r>
            <a:r>
              <a:rPr lang="de-AT" b="1" dirty="0"/>
              <a:t> Vukovic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/>
              <a:t>Manuela </a:t>
            </a:r>
            <a:r>
              <a:rPr lang="de-AT" b="1" dirty="0" err="1"/>
              <a:t>Amon</a:t>
            </a:r>
            <a:endParaRPr lang="de-A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/>
              <a:t>Rote </a:t>
            </a:r>
            <a:r>
              <a:rPr lang="de-AT" b="1" dirty="0" err="1"/>
              <a:t>Diamantin</a:t>
            </a:r>
            <a:endParaRPr lang="de-A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/>
              <a:t>Elisabeth </a:t>
            </a:r>
            <a:r>
              <a:rPr lang="de-AT" b="1" dirty="0" err="1"/>
              <a:t>Arocker</a:t>
            </a:r>
            <a:endParaRPr lang="de-A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/>
              <a:t>Nada Nadj</a:t>
            </a:r>
            <a:endParaRPr lang="x-none" b="1" dirty="0"/>
          </a:p>
          <a:p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7FBBBA4-117B-DA40-BD3C-D44C02D71C18}"/>
              </a:ext>
            </a:extLst>
          </p:cNvPr>
          <p:cNvSpPr txBox="1"/>
          <p:nvPr/>
        </p:nvSpPr>
        <p:spPr>
          <a:xfrm>
            <a:off x="4042681" y="5298635"/>
            <a:ext cx="3903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0090"/>
                </a:solidFill>
                <a:effectLst>
                  <a:glow rad="317500">
                    <a:schemeClr val="bg1">
                      <a:alpha val="8000"/>
                    </a:schemeClr>
                  </a:glow>
                </a:effectLst>
              </a:rPr>
              <a:t>Datum: Samstag 20.03.2021</a:t>
            </a:r>
          </a:p>
          <a:p>
            <a:r>
              <a:rPr lang="de-DE" sz="2000" b="1" dirty="0">
                <a:solidFill>
                  <a:srgbClr val="000090"/>
                </a:solidFill>
                <a:effectLst>
                  <a:glow rad="317500">
                    <a:schemeClr val="bg1">
                      <a:alpha val="8000"/>
                    </a:schemeClr>
                  </a:glow>
                </a:effectLst>
              </a:rPr>
              <a:t>Uhrzeit: 17:30 Uhr</a:t>
            </a:r>
          </a:p>
          <a:p>
            <a:r>
              <a:rPr lang="de-DE" sz="2000" b="1" dirty="0">
                <a:solidFill>
                  <a:srgbClr val="000090"/>
                </a:solidFill>
                <a:effectLst>
                  <a:glow rad="317500">
                    <a:schemeClr val="bg1">
                      <a:alpha val="8000"/>
                    </a:schemeClr>
                  </a:glow>
                </a:effectLst>
              </a:rPr>
              <a:t>Adresse: Gusshausstraße 14/3 1040 Wien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31902F3-479E-9D47-ABAA-CD0604950FD4}"/>
              </a:ext>
            </a:extLst>
          </p:cNvPr>
          <p:cNvSpPr txBox="1"/>
          <p:nvPr/>
        </p:nvSpPr>
        <p:spPr>
          <a:xfrm>
            <a:off x="628262" y="5699133"/>
            <a:ext cx="2090057" cy="707886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C00000"/>
                </a:solidFill>
              </a:rPr>
              <a:t>Ausstellung:</a:t>
            </a:r>
          </a:p>
          <a:p>
            <a:r>
              <a:rPr lang="de-DE" sz="2000" b="1">
                <a:solidFill>
                  <a:srgbClr val="C00000"/>
                </a:solidFill>
              </a:rPr>
              <a:t>20-25.03.2021</a:t>
            </a:r>
            <a:endParaRPr lang="de-DE" sz="2000" b="1" dirty="0">
              <a:solidFill>
                <a:srgbClr val="C0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E197598-2A74-0B43-B692-45C331162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4107" y="528239"/>
            <a:ext cx="1512772" cy="115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55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</Words>
  <Application>Microsoft Office PowerPoint</Application>
  <PresentationFormat>Breitbild</PresentationFormat>
  <Paragraphs>33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Sarah Hashem</dc:creator>
  <cp:lastModifiedBy>Unbekannter Benutzer</cp:lastModifiedBy>
  <cp:revision>15</cp:revision>
  <dcterms:created xsi:type="dcterms:W3CDTF">2021-03-10T15:47:48Z</dcterms:created>
  <dcterms:modified xsi:type="dcterms:W3CDTF">2021-03-10T16:31:10Z</dcterms:modified>
</cp:coreProperties>
</file>